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23" r:id="rId2"/>
    <p:sldId id="293" r:id="rId3"/>
    <p:sldId id="300" r:id="rId4"/>
    <p:sldId id="301" r:id="rId5"/>
    <p:sldId id="298" r:id="rId6"/>
    <p:sldId id="297" r:id="rId7"/>
    <p:sldId id="337" r:id="rId8"/>
    <p:sldId id="295" r:id="rId9"/>
    <p:sldId id="303" r:id="rId10"/>
    <p:sldId id="304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269" r:id="rId21"/>
    <p:sldId id="266" r:id="rId22"/>
    <p:sldId id="267" r:id="rId23"/>
    <p:sldId id="268" r:id="rId24"/>
    <p:sldId id="308" r:id="rId25"/>
    <p:sldId id="309" r:id="rId26"/>
    <p:sldId id="310" r:id="rId27"/>
    <p:sldId id="311" r:id="rId28"/>
    <p:sldId id="312" r:id="rId29"/>
    <p:sldId id="313" r:id="rId30"/>
    <p:sldId id="316" r:id="rId31"/>
    <p:sldId id="317" r:id="rId32"/>
    <p:sldId id="314" r:id="rId33"/>
    <p:sldId id="306" r:id="rId34"/>
    <p:sldId id="307" r:id="rId35"/>
    <p:sldId id="318" r:id="rId36"/>
    <p:sldId id="271" r:id="rId37"/>
    <p:sldId id="302" r:id="rId38"/>
    <p:sldId id="272" r:id="rId39"/>
    <p:sldId id="285" r:id="rId40"/>
    <p:sldId id="287" r:id="rId41"/>
    <p:sldId id="273" r:id="rId42"/>
    <p:sldId id="319" r:id="rId43"/>
    <p:sldId id="305" r:id="rId44"/>
    <p:sldId id="325" r:id="rId45"/>
    <p:sldId id="327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53" autoAdjust="0"/>
    <p:restoredTop sz="94629" autoAdjust="0"/>
  </p:normalViewPr>
  <p:slideViewPr>
    <p:cSldViewPr>
      <p:cViewPr>
        <p:scale>
          <a:sx n="89" d="100"/>
          <a:sy n="89" d="100"/>
        </p:scale>
        <p:origin x="-2190" y="-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8A0FC-A565-4EDF-8D64-B6D45D86DFEE}" type="datetimeFigureOut">
              <a:rPr lang="ru-RU" smtClean="0"/>
              <a:t>02.06.2014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2FE50-7E7A-45E0-9D98-C6CE4185A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09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F4611-3ACD-4EE4-B0F8-F2CAE9BC6773}" type="datetime1">
              <a:rPr lang="ru-RU" smtClean="0"/>
              <a:t>02.06.2014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26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E6AA-04A7-49D0-B596-3DB1E7EB179D}" type="datetime1">
              <a:rPr lang="ru-RU" smtClean="0"/>
              <a:t>02.06.2014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515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0BF3-F9D1-4D9B-8313-946976EAF5F7}" type="datetime1">
              <a:rPr lang="ru-RU" smtClean="0"/>
              <a:t>02.06.2014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35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23CD-70FA-457F-BF98-D908DB611829}" type="datetime1">
              <a:rPr lang="ru-RU" smtClean="0"/>
              <a:t>02.06.2014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419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D0976-103D-4504-A2E1-E44C0420E029}" type="datetime1">
              <a:rPr lang="ru-RU" smtClean="0"/>
              <a:t>02.06.2014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558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2F09F-37CB-4967-AD25-C847CC4849BC}" type="datetime1">
              <a:rPr lang="ru-RU" smtClean="0"/>
              <a:t>02.06.2014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885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374B-E06B-4D78-971B-DF1513EFD334}" type="datetime1">
              <a:rPr lang="ru-RU" smtClean="0"/>
              <a:t>02.06.2014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725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DDBA2-E7E2-4D32-A019-81FDE347AECA}" type="datetime1">
              <a:rPr lang="ru-RU" smtClean="0"/>
              <a:t>02.06.2014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556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9014-0950-4457-BDEC-419A40DDCBB6}" type="datetime1">
              <a:rPr lang="ru-RU" smtClean="0"/>
              <a:t>02.06.2014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043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1FE05-7770-4602-9250-63E09B683789}" type="datetime1">
              <a:rPr lang="ru-RU" smtClean="0"/>
              <a:t>02.06.2014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71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E50A5-5DC9-4CAF-BD37-5FF957FB05D5}" type="datetime1">
              <a:rPr lang="ru-RU" smtClean="0"/>
              <a:t>02.06.2014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22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2327D-D197-4E89-88C2-C1DA4EB1AF06}" type="datetime1">
              <a:rPr lang="ru-RU" smtClean="0"/>
              <a:t>02.06.2014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E4C3F-F163-4FE2-8B02-1DD285D73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35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7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411760" y="-504"/>
            <a:ext cx="4032448" cy="87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 smtClean="0"/>
              <a:t>Поселение Вороновское</a:t>
            </a:r>
          </a:p>
          <a:p>
            <a:endParaRPr lang="ru-RU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0"/>
          <a:stretch/>
        </p:blipFill>
        <p:spPr bwMode="auto">
          <a:xfrm>
            <a:off x="3995936" y="470459"/>
            <a:ext cx="792088" cy="95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50682" y="4221088"/>
            <a:ext cx="7772400" cy="2403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О ходе подготовки к празднованию 70 – </a:t>
            </a:r>
            <a:r>
              <a:rPr lang="ru-RU" b="1" dirty="0" err="1" smtClean="0"/>
              <a:t>летия</a:t>
            </a:r>
            <a:r>
              <a:rPr lang="ru-RU" b="1" dirty="0" smtClean="0"/>
              <a:t> Победы в Великой Отечественной войне 1941-1945 г. г.</a:t>
            </a:r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ДОКЛАД\фото Григорьян\школьный  музей\DSC085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829" y="3667699"/>
            <a:ext cx="3658701" cy="274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ДОКЛАД\фото Григорьян\школьный  музей\DSC085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3545"/>
            <a:ext cx="3690907" cy="276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ДОКЛАД\фото Григорьян\школьный  музей\DSC085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986" y="463856"/>
            <a:ext cx="3696544" cy="27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ДОКЛАД\фото Григорьян\школьный  музей\DSC085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696544" cy="27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10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Администратор\Мои документы\фото 2 с диска\школа поисковика 2012\DSC_0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214145"/>
            <a:ext cx="3672408" cy="24482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752"/>
            <a:ext cx="9144000" cy="1143000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Поисковая работа ВПО </a:t>
            </a:r>
            <a:br>
              <a:rPr lang="ru-RU" sz="4000" b="1" dirty="0" smtClean="0"/>
            </a:br>
            <a:r>
              <a:rPr lang="ru-RU" sz="4000" b="1" dirty="0" smtClean="0"/>
              <a:t>«</a:t>
            </a:r>
            <a:r>
              <a:rPr lang="ru-RU" sz="4000" b="1" dirty="0" err="1" smtClean="0"/>
              <a:t>Вороновский</a:t>
            </a:r>
            <a:r>
              <a:rPr lang="ru-RU" sz="4000" b="1" dirty="0" smtClean="0"/>
              <a:t> рубеж»</a:t>
            </a:r>
            <a:endParaRPr lang="ru-RU" sz="4000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00040" y="1329050"/>
            <a:ext cx="3269300" cy="713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/>
              <a:t>Школа поисковика.</a:t>
            </a:r>
            <a:br>
              <a:rPr lang="ru-RU" sz="2400" b="1" dirty="0" smtClean="0"/>
            </a:br>
            <a:r>
              <a:rPr lang="ru-RU" sz="2400" b="1" dirty="0" smtClean="0"/>
              <a:t>Практические занятия</a:t>
            </a:r>
            <a:endParaRPr lang="ru-RU" sz="2400" b="1" dirty="0"/>
          </a:p>
        </p:txBody>
      </p:sp>
      <p:pic>
        <p:nvPicPr>
          <p:cNvPr id="5" name="Picture 2" descr="C:\Documents and Settings\Администратор\Мои документы\фото 2 с диска\школа поисковика 2012\DSC_0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1" y="1171350"/>
            <a:ext cx="3128385" cy="2085590"/>
          </a:xfrm>
          <a:prstGeom prst="rect">
            <a:avLst/>
          </a:prstGeom>
          <a:noFill/>
        </p:spPr>
      </p:pic>
      <p:pic>
        <p:nvPicPr>
          <p:cNvPr id="7" name="Picture 4" descr="C:\Documents and Settings\Администратор\Мои документы\фото 2 с диска\школа поисковика 2012\DSC_02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279476"/>
            <a:ext cx="3256826" cy="2171217"/>
          </a:xfrm>
          <a:prstGeom prst="rect">
            <a:avLst/>
          </a:prstGeom>
          <a:noFill/>
        </p:spPr>
      </p:pic>
      <p:pic>
        <p:nvPicPr>
          <p:cNvPr id="8" name="Picture 5" descr="C:\Documents and Settings\Администратор\Мои документы\фото 2 с диска\школа поисковика 2012\DSC_02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2" y="4387897"/>
            <a:ext cx="3187974" cy="2125316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49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763688" y="260648"/>
            <a:ext cx="6113655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Поднятие останков погибшего бойца</a:t>
            </a:r>
            <a:endParaRPr lang="ru-RU" sz="3600" b="1" dirty="0"/>
          </a:p>
        </p:txBody>
      </p:sp>
      <p:pic>
        <p:nvPicPr>
          <p:cNvPr id="5" name="Picture 2" descr="F:\Новая папка (2)\лето разное 13\P11003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3823811" cy="2867566"/>
          </a:xfrm>
          <a:prstGeom prst="rect">
            <a:avLst/>
          </a:prstGeom>
          <a:noFill/>
        </p:spPr>
      </p:pic>
      <p:pic>
        <p:nvPicPr>
          <p:cNvPr id="6" name="Picture 2" descr="E:\Новая папка (2)\все отчеты\Отчет Вахт Памяти\3 вахта 2008-09\Image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3551237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Новая папка (2)\все отчеты\Отчет Вахт Памяти\3 вахта 2008-09\Вахта Горки 2009\CIMG24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365104"/>
            <a:ext cx="2839864" cy="212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65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Новая папка (2)\все отчеты\Отчет Вахт Памяти\3 вахта 2008-09\PICT07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09194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Новая папка (2)\все отчеты\Отчет Вахт Памяти\3 вахта 2008-09\IMG_65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13" y="188640"/>
            <a:ext cx="409194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Новая папка (2)\все отчеты\Отчет Вахт Памяти\3 вахта 2008-09\IMG_65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09194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09645"/>
            <a:ext cx="3766754" cy="283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93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0" y="274638"/>
            <a:ext cx="411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Вахта - 2013</a:t>
            </a:r>
            <a:endParaRPr lang="ru-RU" b="1" dirty="0"/>
          </a:p>
        </p:txBody>
      </p:sp>
      <p:pic>
        <p:nvPicPr>
          <p:cNvPr id="5" name="Picture 2" descr="C:\Documents and Settings\Администратор\Мои документы\фото 2 с диска\8 вахта Кузовлево 25-27 июня 2013\DSC_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3924436" cy="2616291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715" y="1536120"/>
            <a:ext cx="2493963" cy="332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E:\Новая папка (2)\все отчеты\Отчет Вахт Памяти\4 вахта 2009-2010\CIMG22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32" y="2492896"/>
            <a:ext cx="3111810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Новая папка (2)\все отчеты\Отчет Вахт Памяти\4 вахта 2009-2010\CIMG22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46" y="3951174"/>
            <a:ext cx="3487936" cy="261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9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Новая папка (2)\все отчеты\Отчет Вахт Памяти\6 вахта 2011 -2012\P10305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40" y="332656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Новая папка (2)\все отчеты\Отчет Вахт Памяти\6 вахта 2011 -2012\P10306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988" y="3356992"/>
            <a:ext cx="437997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Новая папка (2)\все отчеты\Отчет Вахт Памяти\6 вахта 2011 -2012\P10301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3544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Новая папка (2)\все отчеты\Отчет Вахт Памяти\6 вахта 2011 -2012\P10302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65004"/>
            <a:ext cx="409194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1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/>
              <a:t>Итоги рабочего дня</a:t>
            </a:r>
            <a:endParaRPr lang="ru-RU" sz="4000" b="1" dirty="0"/>
          </a:p>
        </p:txBody>
      </p:sp>
      <p:pic>
        <p:nvPicPr>
          <p:cNvPr id="5" name="Picture 2" descr="C:\Documents and Settings\Администратор\Мои документы\фото 2 с диска\8 вахта Кузовлево 25-27 июня 2013\DSC_0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7062788" cy="4708525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98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/>
              <a:t>Связь с родственниками погибших воинов в годы войны и захороненных в братских могилах на территории Вороново</a:t>
            </a:r>
          </a:p>
        </p:txBody>
      </p:sp>
      <p:pic>
        <p:nvPicPr>
          <p:cNvPr id="15363" name="Picture 3" descr="IMG_17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3078"/>
            <a:ext cx="3984625" cy="53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_сканер фото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84313"/>
            <a:ext cx="3646487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27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Бобырь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 r="5061"/>
          <a:stretch>
            <a:fillRect/>
          </a:stretch>
        </p:blipFill>
        <p:spPr bwMode="auto">
          <a:xfrm>
            <a:off x="179388" y="260350"/>
            <a:ext cx="3097212" cy="427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50825" y="4652963"/>
            <a:ext cx="29527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Дорофеев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Иван Захарович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</a:rPr>
              <a:t>мл. сержант</a:t>
            </a:r>
            <a:endParaRPr lang="ru-RU" altLang="ru-RU" smtClean="0">
              <a:solidFill>
                <a:srgbClr val="000000"/>
              </a:solidFill>
            </a:endParaRPr>
          </a:p>
        </p:txBody>
      </p:sp>
      <p:pic>
        <p:nvPicPr>
          <p:cNvPr id="48134" name="Picture 6" descr="P50700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9" t="10159" r="16560" b="10904"/>
          <a:stretch>
            <a:fillRect/>
          </a:stretch>
        </p:blipFill>
        <p:spPr bwMode="auto">
          <a:xfrm>
            <a:off x="5343525" y="260350"/>
            <a:ext cx="3548063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письмо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997200"/>
            <a:ext cx="2290762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07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P5110006"/>
          <p:cNvPicPr>
            <a:picLocks noChangeAspect="1" noChangeArrowheads="1"/>
          </p:cNvPicPr>
          <p:nvPr/>
        </p:nvPicPr>
        <p:blipFill>
          <a:blip r:embed="rId2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88913"/>
            <a:ext cx="3136900" cy="5256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508105" y="5435085"/>
            <a:ext cx="38884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000000"/>
                </a:solidFill>
              </a:rPr>
              <a:t>д. </a:t>
            </a:r>
            <a:r>
              <a:rPr lang="ru-RU" altLang="ru-RU" b="1" dirty="0" err="1" smtClean="0">
                <a:solidFill>
                  <a:srgbClr val="000000"/>
                </a:solidFill>
              </a:rPr>
              <a:t>Щитово</a:t>
            </a:r>
            <a:r>
              <a:rPr lang="ru-RU" altLang="ru-RU" b="1" dirty="0" smtClean="0">
                <a:solidFill>
                  <a:srgbClr val="000000"/>
                </a:solidFill>
              </a:rPr>
              <a:t>. Братское захоронение</a:t>
            </a:r>
          </a:p>
        </p:txBody>
      </p:sp>
      <p:pic>
        <p:nvPicPr>
          <p:cNvPr id="24590" name="Picture 14" descr="DSC02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2913063" cy="388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323850" y="4046538"/>
            <a:ext cx="4968875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b="1" dirty="0" err="1" smtClean="0">
                <a:solidFill>
                  <a:srgbClr val="000000"/>
                </a:solidFill>
              </a:rPr>
              <a:t>Косолапкин</a:t>
            </a:r>
            <a:r>
              <a:rPr lang="ru-RU" altLang="ru-RU" b="1" dirty="0" smtClean="0">
                <a:solidFill>
                  <a:srgbClr val="000000"/>
                </a:solidFill>
              </a:rPr>
              <a:t> Федор Степанович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00"/>
                </a:solidFill>
              </a:rPr>
              <a:t>родился в 1893 году в д. Рамзай Пензенской области 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00"/>
                </a:solidFill>
              </a:rPr>
              <a:t>Участвовал в пяти войнах:</a:t>
            </a:r>
            <a:br>
              <a:rPr lang="ru-RU" altLang="ru-RU" sz="1600" b="1" dirty="0" smtClean="0">
                <a:solidFill>
                  <a:srgbClr val="000000"/>
                </a:solidFill>
              </a:rPr>
            </a:br>
            <a:r>
              <a:rPr lang="ru-RU" altLang="ru-RU" sz="1600" b="1" dirty="0" smtClean="0">
                <a:solidFill>
                  <a:srgbClr val="000000"/>
                </a:solidFill>
              </a:rPr>
              <a:t>- Империалистической</a:t>
            </a:r>
            <a:br>
              <a:rPr lang="ru-RU" altLang="ru-RU" sz="1600" b="1" dirty="0" smtClean="0">
                <a:solidFill>
                  <a:srgbClr val="000000"/>
                </a:solidFill>
              </a:rPr>
            </a:br>
            <a:r>
              <a:rPr lang="ru-RU" altLang="ru-RU" sz="1600" b="1" dirty="0" smtClean="0">
                <a:solidFill>
                  <a:srgbClr val="000000"/>
                </a:solidFill>
              </a:rPr>
              <a:t>- гражданской</a:t>
            </a:r>
            <a:br>
              <a:rPr lang="ru-RU" altLang="ru-RU" sz="1600" b="1" dirty="0" smtClean="0">
                <a:solidFill>
                  <a:srgbClr val="000000"/>
                </a:solidFill>
              </a:rPr>
            </a:br>
            <a:r>
              <a:rPr lang="ru-RU" altLang="ru-RU" sz="1600" b="1" dirty="0" smtClean="0">
                <a:solidFill>
                  <a:srgbClr val="000000"/>
                </a:solidFill>
              </a:rPr>
              <a:t>- в конце августа1939 г мобилизован и направлен в Польшу   </a:t>
            </a:r>
            <a:br>
              <a:rPr lang="ru-RU" altLang="ru-RU" sz="1600" b="1" dirty="0" smtClean="0">
                <a:solidFill>
                  <a:srgbClr val="000000"/>
                </a:solidFill>
              </a:rPr>
            </a:br>
            <a:r>
              <a:rPr lang="ru-RU" altLang="ru-RU" sz="1600" b="1" dirty="0" smtClean="0">
                <a:solidFill>
                  <a:srgbClr val="000000"/>
                </a:solidFill>
              </a:rPr>
              <a:t>- в 1940 г   война с Финляндией</a:t>
            </a:r>
            <a:br>
              <a:rPr lang="ru-RU" altLang="ru-RU" sz="1600" b="1" dirty="0" smtClean="0">
                <a:solidFill>
                  <a:srgbClr val="000000"/>
                </a:solidFill>
              </a:rPr>
            </a:br>
            <a:r>
              <a:rPr lang="ru-RU" altLang="ru-RU" sz="1600" b="1" dirty="0" smtClean="0">
                <a:solidFill>
                  <a:srgbClr val="000000"/>
                </a:solidFill>
              </a:rPr>
              <a:t>- в 1941 г мобилизован </a:t>
            </a:r>
            <a:r>
              <a:rPr lang="ru-RU" altLang="ru-RU" sz="1600" b="1" dirty="0" err="1" smtClean="0">
                <a:solidFill>
                  <a:srgbClr val="000000"/>
                </a:solidFill>
              </a:rPr>
              <a:t>Волоконовским</a:t>
            </a:r>
            <a:r>
              <a:rPr lang="ru-RU" altLang="ru-RU" sz="1600" b="1" dirty="0" smtClean="0">
                <a:solidFill>
                  <a:srgbClr val="000000"/>
                </a:solidFill>
              </a:rPr>
              <a:t> РВК.</a:t>
            </a:r>
          </a:p>
        </p:txBody>
      </p:sp>
      <p:pic>
        <p:nvPicPr>
          <p:cNvPr id="24592" name="Picture 16" descr="DSC021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7"/>
          <a:stretch>
            <a:fillRect/>
          </a:stretch>
        </p:blipFill>
        <p:spPr bwMode="auto">
          <a:xfrm>
            <a:off x="3563938" y="333375"/>
            <a:ext cx="2370137" cy="361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03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User\Pictures\996381593868136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5853" y="3429000"/>
            <a:ext cx="4608512" cy="371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352" y="4923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На территории поселения Вороновское проживает: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7" y="1600200"/>
            <a:ext cx="8640961" cy="4525963"/>
          </a:xfrm>
        </p:spPr>
        <p:txBody>
          <a:bodyPr/>
          <a:lstStyle/>
          <a:p>
            <a:r>
              <a:rPr lang="ru-RU" dirty="0" smtClean="0"/>
              <a:t>11 участников Великой Отечественной войны;</a:t>
            </a:r>
          </a:p>
          <a:p>
            <a:r>
              <a:rPr lang="ru-RU" dirty="0" smtClean="0"/>
              <a:t>142 участника трудового фронта </a:t>
            </a:r>
            <a:r>
              <a:rPr lang="ru-RU" dirty="0" err="1" smtClean="0"/>
              <a:t>ВОв</a:t>
            </a:r>
            <a:r>
              <a:rPr lang="ru-RU" dirty="0" smtClean="0"/>
              <a:t>;</a:t>
            </a:r>
          </a:p>
          <a:p>
            <a:r>
              <a:rPr lang="ru-RU" dirty="0" smtClean="0"/>
              <a:t>11 узников фашистских лагерей;</a:t>
            </a:r>
          </a:p>
          <a:p>
            <a:r>
              <a:rPr lang="ru-RU" dirty="0" smtClean="0"/>
              <a:t>11 вдов умерших участников </a:t>
            </a:r>
            <a:r>
              <a:rPr lang="ru-RU" dirty="0" err="1" smtClean="0"/>
              <a:t>ВОв</a:t>
            </a:r>
            <a:r>
              <a:rPr lang="ru-RU" dirty="0" smtClean="0"/>
              <a:t>;</a:t>
            </a:r>
          </a:p>
          <a:p>
            <a:r>
              <a:rPr lang="ru-RU" dirty="0" smtClean="0"/>
              <a:t>1 житель Блокадного Ленинграда.</a:t>
            </a:r>
          </a:p>
          <a:p>
            <a:endParaRPr lang="ru-RU" dirty="0"/>
          </a:p>
        </p:txBody>
      </p:sp>
      <p:pic>
        <p:nvPicPr>
          <p:cNvPr id="5123" name="Picture 3" descr="C:\Users\User\Pictures\R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56" y="1628800"/>
            <a:ext cx="552103" cy="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Pictures\R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65" y="2792599"/>
            <a:ext cx="552103" cy="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Pictures\R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3356663"/>
            <a:ext cx="552103" cy="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Pictures\R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5" y="3933056"/>
            <a:ext cx="552103" cy="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Pictures\R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7663"/>
            <a:ext cx="552103" cy="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35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6024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«Уроки мужества»</a:t>
            </a:r>
            <a:endParaRPr lang="ru-RU" b="1" dirty="0"/>
          </a:p>
        </p:txBody>
      </p:sp>
      <p:pic>
        <p:nvPicPr>
          <p:cNvPr id="4" name="Рисунок 3" descr="E:\фотографии\музейфевраль 2013\26 февраля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2837"/>
            <a:ext cx="3677022" cy="2288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фотографии\23 февраля и театр\DSC_09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09062"/>
            <a:ext cx="3672408" cy="241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:\фотографии\23 февраля и театр\DSC_093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09062"/>
            <a:ext cx="3677022" cy="235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E:\фотографии\23 февраля и театр\DSC_094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578436" cy="22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10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7383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/>
              <a:t>18 декабря</a:t>
            </a:r>
            <a:r>
              <a:rPr lang="ru-RU" sz="3600" dirty="0"/>
              <a:t> - Встреча  с очевидцами событий Великой Отечественной войны на территории поселения </a:t>
            </a:r>
            <a:r>
              <a:rPr lang="ru-RU" sz="3600" dirty="0" smtClean="0"/>
              <a:t>Вороновское.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4" name="Рисунок 3" descr="D:\DCIM\100D3100\DSC_018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16132"/>
            <a:ext cx="4565104" cy="300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DCIM\100D3100\DSC_02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8"/>
            <a:ext cx="3600400" cy="247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:\Users\User\Pictures\05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5" t="3486" r="13289" b="5976"/>
          <a:stretch/>
        </p:blipFill>
        <p:spPr bwMode="auto">
          <a:xfrm>
            <a:off x="6108807" y="1725773"/>
            <a:ext cx="1524415" cy="214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7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" y="490662"/>
            <a:ext cx="9144000" cy="778098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Конкурс </a:t>
            </a:r>
            <a:r>
              <a:rPr lang="ru-RU" sz="3600" b="1" dirty="0"/>
              <a:t>военной песни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«</a:t>
            </a:r>
            <a:r>
              <a:rPr lang="ru-RU" sz="3600" b="1" dirty="0"/>
              <a:t>Живи и пой, моя земля</a:t>
            </a:r>
            <a:r>
              <a:rPr lang="ru-RU" sz="3600" b="1" dirty="0" smtClean="0"/>
              <a:t>!»</a:t>
            </a:r>
            <a:br>
              <a:rPr lang="ru-RU" sz="3600" b="1" dirty="0" smtClean="0"/>
            </a:br>
            <a:r>
              <a:rPr lang="ru-RU" sz="3600" b="1" dirty="0" smtClean="0"/>
              <a:t> </a:t>
            </a:r>
            <a:r>
              <a:rPr lang="ru-RU" sz="3600" b="1" dirty="0"/>
              <a:t>5-11 классы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Picture 1" descr="DSC_00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/>
          <a:stretch>
            <a:fillRect/>
          </a:stretch>
        </p:blipFill>
        <p:spPr bwMode="auto">
          <a:xfrm>
            <a:off x="316818" y="1675716"/>
            <a:ext cx="5328592" cy="276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4" name="Picture 2" descr="P10702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660" y="3573016"/>
            <a:ext cx="4052399" cy="304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User\Pictures\i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965" y="2364551"/>
            <a:ext cx="28575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Pictures\i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69954"/>
            <a:ext cx="28575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53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Смотр </a:t>
            </a:r>
            <a:r>
              <a:rPr lang="ru-RU" b="1" dirty="0"/>
              <a:t>строя и песни 8-9 классы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5122" name="Picture 2" descr="DSC_00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1" r="24910"/>
          <a:stretch>
            <a:fillRect/>
          </a:stretch>
        </p:blipFill>
        <p:spPr bwMode="auto">
          <a:xfrm>
            <a:off x="365610" y="941007"/>
            <a:ext cx="3702334" cy="261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SC_00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3744416" cy="249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SC_008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87995"/>
            <a:ext cx="3816424" cy="254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SC_016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5" t="5579" b="14001"/>
          <a:stretch>
            <a:fillRect/>
          </a:stretch>
        </p:blipFill>
        <p:spPr bwMode="auto">
          <a:xfrm>
            <a:off x="365610" y="4005064"/>
            <a:ext cx="3921469" cy="259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7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5354" y="1638098"/>
            <a:ext cx="4648646" cy="1143000"/>
          </a:xfrm>
        </p:spPr>
        <p:txBody>
          <a:bodyPr>
            <a:noAutofit/>
          </a:bodyPr>
          <a:lstStyle/>
          <a:p>
            <a:r>
              <a:rPr lang="ru-RU" sz="3200" b="1" i="1" dirty="0" smtClean="0"/>
              <a:t>Окружные </a:t>
            </a:r>
            <a:r>
              <a:rPr lang="ru-RU" sz="3200" b="1" i="1" dirty="0"/>
              <a:t>соревнования  среди школьных команд </a:t>
            </a:r>
            <a:r>
              <a:rPr lang="ru-RU" sz="3200" b="1" i="1" dirty="0" err="1"/>
              <a:t>ТиНАО</a:t>
            </a:r>
            <a:r>
              <a:rPr lang="ru-RU" sz="3200" b="1" i="1" dirty="0"/>
              <a:t> «Знай ОБЖ, будь Героем!» -    3 место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4" name="Рисунок 3" descr="C:\Users\админ\Desktop\мои документы\площадь обж\DSC_071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 r="3911" b="25391"/>
          <a:stretch/>
        </p:blipFill>
        <p:spPr bwMode="auto">
          <a:xfrm>
            <a:off x="107504" y="476672"/>
            <a:ext cx="4387850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админ\Desktop\знай обж будь героем 2013\DSC_058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9" y="3314219"/>
            <a:ext cx="4305300" cy="2868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 descr="C:\Users\Любовь\AppData\Local\Microsoft\Windows\Temporary Internet Files\Content.Word\DSC_0403.jpg"/>
          <p:cNvPicPr>
            <a:picLocks noGrp="1"/>
          </p:cNvPicPr>
          <p:nvPr>
            <p:ph idx="1"/>
          </p:nvPr>
        </p:nvPicPr>
        <p:blipFill>
          <a:blip r:embed="rId4" cstate="print">
            <a:lum bright="24000" contrast="40000"/>
          </a:blip>
          <a:srcRect/>
          <a:stretch>
            <a:fillRect/>
          </a:stretch>
        </p:blipFill>
        <p:spPr bwMode="auto">
          <a:xfrm>
            <a:off x="4788024" y="3314219"/>
            <a:ext cx="3960440" cy="2868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84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фотографии\музейфевраль 2013\DSC_043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98101"/>
            <a:ext cx="4320480" cy="31744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264967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Классные часы в краеведческом музее ГБОУ СОШ № 2073</a:t>
            </a:r>
            <a:endParaRPr lang="ru-RU" sz="4000" b="1" dirty="0"/>
          </a:p>
        </p:txBody>
      </p:sp>
      <p:pic>
        <p:nvPicPr>
          <p:cNvPr id="4" name="Рисунок 3" descr="F:\P11005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32" y="1412776"/>
            <a:ext cx="4464496" cy="34051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50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141215" cy="1143000"/>
          </a:xfrm>
        </p:spPr>
        <p:txBody>
          <a:bodyPr>
            <a:noAutofit/>
          </a:bodyPr>
          <a:lstStyle/>
          <a:p>
            <a:r>
              <a:rPr lang="ru-RU" sz="2800" b="1" dirty="0"/>
              <a:t>25 лет военно- поисковому  отряду «ПАМЯТЬ». Награждение бойцов  ВПО «</a:t>
            </a:r>
            <a:r>
              <a:rPr lang="ru-RU" sz="2800" b="1" dirty="0" err="1"/>
              <a:t>Вороновский</a:t>
            </a:r>
            <a:r>
              <a:rPr lang="ru-RU" sz="2800" b="1" dirty="0"/>
              <a:t> рубеж!</a:t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4" name="Рисунок 3" descr="F:\фотографии\награждение ВПО ПАМЯТЬ 2013\DSC_018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9" t="10380" r="4436"/>
          <a:stretch/>
        </p:blipFill>
        <p:spPr bwMode="auto">
          <a:xfrm>
            <a:off x="3851920" y="2229168"/>
            <a:ext cx="4761101" cy="37671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F:\фотографии\награждение ВПО ПАМЯТЬ 2013\DSC_015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5"/>
          <a:stretch/>
        </p:blipFill>
        <p:spPr bwMode="auto">
          <a:xfrm>
            <a:off x="544166" y="2229168"/>
            <a:ext cx="2964437" cy="37671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22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фотографии\мастер класс 2013\DSC_036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6326"/>
            <a:ext cx="2987824" cy="45811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307572" y="908720"/>
            <a:ext cx="57289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Август 2013г. </a:t>
            </a:r>
            <a:r>
              <a:rPr lang="ru-RU" sz="2400" b="1" i="1" dirty="0"/>
              <a:t>-  Праздник «</a:t>
            </a:r>
            <a:r>
              <a:rPr lang="ru-RU" sz="2400" b="1" i="1" dirty="0" smtClean="0"/>
              <a:t>Будущий первоклассник</a:t>
            </a:r>
            <a:r>
              <a:rPr lang="ru-RU" sz="2400" b="1" i="1" dirty="0"/>
              <a:t>» </a:t>
            </a:r>
            <a:endParaRPr lang="ru-RU" sz="2400" b="1" dirty="0"/>
          </a:p>
          <a:p>
            <a:r>
              <a:rPr lang="ru-RU" sz="2400" b="1" i="1" dirty="0"/>
              <a:t>-  Мастер класс  проводит  воспитанник ДПО «Радуга» </a:t>
            </a:r>
            <a:endParaRPr lang="ru-RU" sz="2400" b="1" dirty="0"/>
          </a:p>
          <a:p>
            <a:r>
              <a:rPr lang="ru-RU" sz="2400" b="1" i="1" dirty="0"/>
              <a:t>Темников Святослав </a:t>
            </a:r>
            <a:endParaRPr lang="ru-RU" sz="2400" b="1" dirty="0"/>
          </a:p>
        </p:txBody>
      </p:sp>
      <p:pic>
        <p:nvPicPr>
          <p:cNvPr id="6" name="Рисунок 5" descr="F:\фотографии\сентябрь фото\DSC_01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537" y="3346883"/>
            <a:ext cx="4962525" cy="33070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963971" y="5472882"/>
            <a:ext cx="28772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b="1" dirty="0"/>
              <a:t>1 сентября </a:t>
            </a:r>
            <a:r>
              <a:rPr lang="ru-RU" sz="2800" b="1" dirty="0" smtClean="0"/>
              <a:t>2013г.</a:t>
            </a:r>
          </a:p>
          <a:p>
            <a:pPr algn="r"/>
            <a:r>
              <a:rPr lang="ru-RU" sz="2800" b="1" dirty="0" smtClean="0"/>
              <a:t>Знаменка</a:t>
            </a:r>
            <a:endParaRPr lang="ru-RU" sz="2800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499992" y="105525"/>
            <a:ext cx="4476556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Октябрь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январь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- смотр-конкурс  на «Кубок Героев» за лучшую организацию патриотического воспитания в государственных образовательных учреждениях системы Департамента образования города Москвы в номинации   «Лучший военно-патриотический клуб по организации патриотического воспитания»;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Рисунок 14" descr="Описание: F:\фотографии\кубок героев смотр 2013\DSC_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2" y="474531"/>
            <a:ext cx="4064026" cy="270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2000" y="2599744"/>
            <a:ext cx="454856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 место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– смотр строя и песни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 место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– Кулик Иван в номинации «Разборка и сборка АКМ»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 место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–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Навозникова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Кристина в номинации «Разборка и сборка АКМ»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Рисунок 16" descr="Описание: F:\фотографии\кубок героев смотр 2013\DSC_09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0" y="3645024"/>
            <a:ext cx="4032784" cy="268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427984" y="4221088"/>
            <a:ext cx="4737498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 место </a:t>
            </a:r>
            <a:r>
              <a:rPr lang="ru-RU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– Хромов Антон в </a:t>
            </a:r>
            <a:r>
              <a:rPr lang="ru-RU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номинации «Лучшая </a:t>
            </a:r>
            <a:r>
              <a:rPr lang="ru-RU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одиночная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подготовка»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 место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– номинация «Строевая песня»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 место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– номинация «Внешний вид»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 место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– номинация «Лучший командир отряда»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Навозникова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Кристина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21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Рисунок 17" descr="Описание: F:\фотографии\открытие бюстов 2013\DSC_04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75" y="3717032"/>
            <a:ext cx="4102101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Рисунок 18" descr="Описание: F:\фотографии\открытие бюстов 2013\DSC_03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997" y="4365104"/>
            <a:ext cx="3268588" cy="217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0" y="3233088"/>
            <a:ext cx="4652356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5 ноября – участие в открытие бюстов  Героя Советского Союза В. В Талалихина,   героя Отечественной войны 1812 года  М.И Платова, на мемориале «</a:t>
            </a:r>
            <a:r>
              <a:rPr kumimoji="0" lang="ru-RU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Кузовлево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».</a:t>
            </a:r>
            <a:endParaRPr kumimoji="0" lang="ru-RU" sz="1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20" descr="Описание: C:\Users\админ\Desktop\мои документы\пеезахоронение 2013\DSC_02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75" y="404664"/>
            <a:ext cx="4046526" cy="269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21" descr="Описание: C:\Users\админ\Desktop\мои документы\пеезахоронение 2013\DSC_01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169" y="1117099"/>
            <a:ext cx="3254503" cy="216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499992" y="214217"/>
            <a:ext cx="45549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26 октября – Перезахоронение останков погибших солдат при обороне Москвы 1941 года на МК «</a:t>
            </a:r>
            <a:r>
              <a:rPr kumimoji="0" lang="ru-RU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Кузовлево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46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ДОКЛАД\фото Григорьян\Ветераны\DSC055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ДОКЛАД\фото Григорьян\Ветераны\DSC060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21487"/>
            <a:ext cx="3697185" cy="277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ДОКЛАД\фото Григорьян\Бутовский полигон\DSC063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604" y="980728"/>
            <a:ext cx="3600401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91" y="418654"/>
            <a:ext cx="91440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Совет ветеранов поселения Вороновское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11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424" y="315280"/>
            <a:ext cx="8979576" cy="562074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Вахта памяти. Мемориал 93 Восточно-сибирской  стрелковой дивизии в </a:t>
            </a:r>
            <a:r>
              <a:rPr lang="ru-RU" sz="3200" b="1" dirty="0" err="1" smtClean="0"/>
              <a:t>д.Юдановка</a:t>
            </a:r>
            <a:endParaRPr lang="ru-RU" sz="3200" b="1" dirty="0"/>
          </a:p>
        </p:txBody>
      </p:sp>
      <p:pic>
        <p:nvPicPr>
          <p:cNvPr id="2050" name="Picture 2" descr="C:\Users\User\Desktop\ДОКЛАД\фото Григорьян\Вахта  пвмяти 93-й Восточно-Сибирской стрелковой  дивизии\DSC08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27" y="1146951"/>
            <a:ext cx="3410093" cy="255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ДОКЛАД\фото Григорьян\Вахта  пвмяти 93-й Восточно-Сибирской стрелковой  дивизии\DSC085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172" y="1146951"/>
            <a:ext cx="3330764" cy="249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ДОКЛАД\фото Григорьян\Вахта  пвмяти 93-й Восточно-Сибирской стрелковой  дивизии\DSC086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89040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User\Pictures\i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9411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72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Вахта памяти. </a:t>
            </a:r>
            <a:br>
              <a:rPr lang="ru-RU" sz="3600" b="1" dirty="0" smtClean="0"/>
            </a:br>
            <a:r>
              <a:rPr lang="ru-RU" sz="3600" b="1" dirty="0" smtClean="0"/>
              <a:t>Мемориальный комплекс «</a:t>
            </a:r>
            <a:r>
              <a:rPr lang="ru-RU" sz="3600" b="1" dirty="0" err="1" smtClean="0"/>
              <a:t>Кузовлево</a:t>
            </a:r>
            <a:r>
              <a:rPr lang="ru-RU" sz="3600" b="1" dirty="0" smtClean="0"/>
              <a:t>»</a:t>
            </a:r>
            <a:endParaRPr lang="ru-RU" sz="3600" b="1" dirty="0"/>
          </a:p>
        </p:txBody>
      </p:sp>
      <p:pic>
        <p:nvPicPr>
          <p:cNvPr id="9219" name="Picture 3" descr="E:\фото к докладу\CIMG44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799"/>
            <a:ext cx="3726854" cy="496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фото к докладу\CIMG4429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4" y="1628799"/>
            <a:ext cx="3144470" cy="235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ДОКЛАД\фото Григорьян\Вахта  памяти - 2014\DSC057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5" y="4257000"/>
            <a:ext cx="3144470" cy="235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12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697260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Молодежный Совет </a:t>
            </a:r>
            <a:r>
              <a:rPr lang="ru-RU" dirty="0" err="1" smtClean="0"/>
              <a:t>п.Вороновское</a:t>
            </a:r>
            <a:endParaRPr lang="ru-RU" dirty="0"/>
          </a:p>
        </p:txBody>
      </p:sp>
      <p:pic>
        <p:nvPicPr>
          <p:cNvPr id="7170" name="Picture 2" descr="C:\Users\User\Documents\МОЛОДЕЖНЫЙ СОВЕТ\МОЛОДЕЖНЫЙ СОВЕТ П.ВОРОНОВСКОЕ\ФОТО ПОМОЩЬ ВЕТЕРАНАМ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076" y="1109273"/>
            <a:ext cx="3363557" cy="224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ocuments\МОЛОДЕЖНЫЙ СОВЕТ\МОЛОДЕЖНЫЙ СОВЕТ П.ВОРОНОВСКОЕ\ФОТО ПОМОЩЬ ВЕТЕРАНАМ\7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68" y="4415115"/>
            <a:ext cx="3204792" cy="213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Pictures\QipxQdmALA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365104"/>
            <a:ext cx="299295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\Documents\МОЛОДЕЖНЫЙ СОВЕТ\МОЛОДЕЖНЫЙ СОВЕТ П.ВОРОНОВСКОЕ\ФОТО ПОМОЩЬ ВЕТЕРАНАМ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03244" y="1932960"/>
            <a:ext cx="2907488" cy="19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Documents and Settings\Администратор\Рабочий стол\флешка лелька\парад\DSC_045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2207586"/>
            <a:ext cx="306514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 descr="C:\Users\User\Pictures\05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60648"/>
            <a:ext cx="1524000" cy="177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8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85800"/>
            <a:ext cx="8784976" cy="638944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Участие в параде на Красной площади 7 ноября 2013 г, посвященный 72-й годовщине битвы под Москвой.  Ученики ГБОУ СОШ № 2073</a:t>
            </a:r>
            <a:endParaRPr lang="ru-RU" sz="2800" b="1" dirty="0"/>
          </a:p>
        </p:txBody>
      </p:sp>
      <p:pic>
        <p:nvPicPr>
          <p:cNvPr id="4" name="Picture 3" descr="E:\фото к докладу\марш по площад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07" y="1484784"/>
            <a:ext cx="766885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91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фото к докладу\1 ноябр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9649"/>
            <a:ext cx="7488832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04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998" y="-25019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Памятники на территории поселения Вороновское </a:t>
            </a:r>
            <a:endParaRPr lang="ru-RU" sz="3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9179" y="2297645"/>
            <a:ext cx="1497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 err="1" smtClean="0"/>
              <a:t>д.Юдановка</a:t>
            </a:r>
            <a:r>
              <a:rPr lang="ru-RU" b="1" dirty="0" smtClean="0"/>
              <a:t> </a:t>
            </a:r>
            <a:endParaRPr lang="ru-RU" dirty="0"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7928" y="3047427"/>
            <a:ext cx="1285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 err="1" smtClean="0"/>
              <a:t>д.Свитино</a:t>
            </a:r>
            <a:r>
              <a:rPr lang="ru-RU" b="1" dirty="0" smtClean="0"/>
              <a:t> </a:t>
            </a:r>
            <a:endParaRPr lang="ru-RU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73751" y="3066997"/>
            <a:ext cx="1191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 err="1" smtClean="0"/>
              <a:t>д.Щитово</a:t>
            </a:r>
            <a:endParaRPr lang="ru-RU" dirty="0"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7928" y="5658153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 err="1" smtClean="0"/>
              <a:t>с.Вороново</a:t>
            </a:r>
            <a:r>
              <a:rPr lang="ru-RU" b="1" dirty="0" smtClean="0"/>
              <a:t>  </a:t>
            </a:r>
            <a:endParaRPr lang="ru-RU" dirty="0"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9347" y="4516669"/>
            <a:ext cx="22138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ru-RU" b="1" dirty="0" err="1" smtClean="0"/>
              <a:t>с.Покровское</a:t>
            </a:r>
            <a:r>
              <a:rPr lang="ru-RU" b="1" dirty="0" smtClean="0"/>
              <a:t> </a:t>
            </a:r>
          </a:p>
          <a:p>
            <a:pPr algn="ctr" fontAlgn="base"/>
            <a:r>
              <a:rPr lang="ru-RU" b="1" dirty="0" smtClean="0"/>
              <a:t>(территория храма) </a:t>
            </a:r>
            <a:endParaRPr lang="ru-RU" dirty="0"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31006" y="2330296"/>
            <a:ext cx="1737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 err="1" smtClean="0"/>
              <a:t>д.Безобразово</a:t>
            </a:r>
            <a:r>
              <a:rPr lang="ru-RU" b="1" dirty="0" smtClean="0"/>
              <a:t> </a:t>
            </a:r>
            <a:endParaRPr lang="ru-RU" dirty="0"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37123" y="6372036"/>
            <a:ext cx="1080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 err="1" smtClean="0"/>
              <a:t>пос.ЛМС</a:t>
            </a:r>
            <a:endParaRPr lang="ru-RU" dirty="0"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03483" y="5685790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 err="1" smtClean="0"/>
              <a:t>д.Ясенки</a:t>
            </a:r>
            <a:endParaRPr lang="ru-RU" dirty="0"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66436" y="4622302"/>
            <a:ext cx="1080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 err="1" smtClean="0"/>
              <a:t>пос.ЛМС</a:t>
            </a:r>
            <a:endParaRPr lang="ru-RU" dirty="0">
              <a:effectLst/>
            </a:endParaRPr>
          </a:p>
        </p:txBody>
      </p:sp>
      <p:pic>
        <p:nvPicPr>
          <p:cNvPr id="5122" name="Picture 2" descr="E:\фото\IMG_4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094" y="3659912"/>
            <a:ext cx="1283187" cy="192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фото\IMG_43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53" y="1023558"/>
            <a:ext cx="1978470" cy="13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фото\IMG_43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56" y="2745289"/>
            <a:ext cx="1219494" cy="182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фото\IMG_43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3" r="23505"/>
          <a:stretch/>
        </p:blipFill>
        <p:spPr bwMode="auto">
          <a:xfrm>
            <a:off x="4923696" y="1039125"/>
            <a:ext cx="1440161" cy="194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E:\фото\IMG_43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42" y="1043444"/>
            <a:ext cx="2019140" cy="134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User\Documents\ФОТОГРАФИИ\памятникм\IMG_58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56445" y="4002271"/>
            <a:ext cx="1928894" cy="12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User\Documents\ФОТОГРАФИИ\памятникм\IMG_585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6" t="3153" r="30244" b="4616"/>
          <a:stretch/>
        </p:blipFill>
        <p:spPr bwMode="auto">
          <a:xfrm>
            <a:off x="6970444" y="1040450"/>
            <a:ext cx="1488332" cy="201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User\Desktop\ДОКЛАД\новое фото\IMG_657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8357" y="3034277"/>
            <a:ext cx="1876906" cy="125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памятники\IMG_682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r="9853" b="6383"/>
          <a:stretch/>
        </p:blipFill>
        <p:spPr bwMode="auto">
          <a:xfrm>
            <a:off x="1475656" y="5163000"/>
            <a:ext cx="1681072" cy="128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5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C:\Users\User\Pictures\tape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14720" y="-963488"/>
            <a:ext cx="432640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0366" y="0"/>
            <a:ext cx="7663633" cy="1124744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Ежегодно 9 мая митинг – реквием </a:t>
            </a:r>
            <a:br>
              <a:rPr lang="ru-RU" sz="3600" b="1" dirty="0" smtClean="0"/>
            </a:br>
            <a:r>
              <a:rPr lang="ru-RU" sz="3600" b="1" dirty="0" smtClean="0"/>
              <a:t>«Никто не забыт, ничто не забыто»</a:t>
            </a:r>
            <a:endParaRPr lang="ru-RU" sz="3600" b="1" dirty="0"/>
          </a:p>
        </p:txBody>
      </p:sp>
      <p:pic>
        <p:nvPicPr>
          <p:cNvPr id="7170" name="Picture 2" descr="E:\фото к докладу\IMG_72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188" y="1224654"/>
            <a:ext cx="3887067" cy="259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фото к докладу\IMG_72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497" y="4005063"/>
            <a:ext cx="3887069" cy="259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Pictures\0uO88ffN8q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4" y="1272640"/>
            <a:ext cx="3816578" cy="254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Pictures\dM9FoQrUVN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90" y="4005064"/>
            <a:ext cx="3888586" cy="259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60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C:\Users\User\Pictures\tape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32656" y="-531440"/>
            <a:ext cx="432640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Pictures\y6IEIwRqlK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27" y="429940"/>
            <a:ext cx="3944550" cy="262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Pictures\oEHZ4dnbzX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20" y="3453605"/>
            <a:ext cx="3944457" cy="262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Pictures\-gXIouIOxY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513" y="497433"/>
            <a:ext cx="3843271" cy="256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Pictures\BEUyoIZ-UQ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42225"/>
            <a:ext cx="1899056" cy="285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Pictures\BrHhPkfmae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980" y="3326597"/>
            <a:ext cx="1900168" cy="28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37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User\Pictures\tape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32656" y="-531440"/>
            <a:ext cx="432640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8" descr="E:\фото к докладу\IMG_69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324" y="226159"/>
            <a:ext cx="5452335" cy="363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4632"/>
            <a:ext cx="4904669" cy="3269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User\Pictures\564543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78" r="49092"/>
          <a:stretch/>
        </p:blipFill>
        <p:spPr bwMode="auto">
          <a:xfrm>
            <a:off x="5626797" y="4210069"/>
            <a:ext cx="3185517" cy="238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4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:\Users\User\Pictures\tape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32656" y="-531440"/>
            <a:ext cx="432640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ФИЛЬМ 55 летие поселения\9 мая\IMG_86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705" y="589598"/>
            <a:ext cx="3909695" cy="260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ФИЛЬМ 55 летие поселения\9 мая\IMG_86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4032448" cy="26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User\Desktop\ФИЛЬМ 55 летие поселения\9 мая\IMG_86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9599"/>
            <a:ext cx="4212465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ФИЛЬМ 55 летие поселения\9 мая\IMG_86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79" y="3412086"/>
            <a:ext cx="4305564" cy="287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53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ФОТОГРАФИИ\день труда\IMG_56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95782"/>
            <a:ext cx="4374207" cy="291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ДОКЛАД\фото Григорьян\обследование ветеранов\DSC05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56121"/>
            <a:ext cx="3275806" cy="245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ДОКЛАД\фото Григорьян\школьный  музей\DSC085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67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Users\User\Pictures\tape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32656" y="-531440"/>
            <a:ext cx="432640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ФИЛЬМ 55 летие поселения\22 июня\IMG_90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52" y="620688"/>
            <a:ext cx="41044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ИЛЬМ 55 летие поселения\22 июня\IMG_90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18" y="3573016"/>
            <a:ext cx="4212471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ИЛЬМ 55 летие поселения\22 июня\IMG_90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30" y="3573016"/>
            <a:ext cx="421246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752018" y="908720"/>
            <a:ext cx="4133102" cy="2362274"/>
          </a:xfrm>
        </p:spPr>
        <p:txBody>
          <a:bodyPr>
            <a:noAutofit/>
          </a:bodyPr>
          <a:lstStyle/>
          <a:p>
            <a:r>
              <a:rPr lang="ru-RU" sz="3200" dirty="0" smtClean="0"/>
              <a:t>22 июня 2013 года </a:t>
            </a:r>
            <a:r>
              <a:rPr lang="ru-RU" sz="3200" dirty="0" err="1" smtClean="0"/>
              <a:t>д.Щитово</a:t>
            </a:r>
            <a:r>
              <a:rPr lang="ru-RU" sz="3200" dirty="0" smtClean="0"/>
              <a:t>, названо имя, погибшего воина-красноармейца </a:t>
            </a:r>
            <a:r>
              <a:rPr lang="ru-RU" altLang="ru-RU" sz="3200" b="1" dirty="0" err="1" smtClean="0">
                <a:solidFill>
                  <a:srgbClr val="000000"/>
                </a:solidFill>
              </a:rPr>
              <a:t>Косолапкина</a:t>
            </a:r>
            <a:r>
              <a:rPr lang="ru-RU" altLang="ru-RU" sz="3200" b="1" dirty="0" smtClean="0">
                <a:solidFill>
                  <a:srgbClr val="000000"/>
                </a:solidFill>
              </a:rPr>
              <a:t> Федора Степановича</a:t>
            </a:r>
            <a:r>
              <a:rPr lang="ru-RU" altLang="ru-RU" sz="3200" b="1" dirty="0">
                <a:solidFill>
                  <a:srgbClr val="000000"/>
                </a:solidFill>
              </a:rPr>
              <a:t/>
            </a:r>
            <a:br>
              <a:rPr lang="ru-RU" altLang="ru-RU" sz="3200" b="1" dirty="0">
                <a:solidFill>
                  <a:srgbClr val="000000"/>
                </a:solidFill>
              </a:rPr>
            </a:br>
            <a:endParaRPr lang="ru-RU" sz="3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46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Users\User\Pictures\tape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32656" y="-531440"/>
            <a:ext cx="432640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1421904"/>
            <a:ext cx="4323519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Ежегодная </a:t>
            </a:r>
            <a:r>
              <a:rPr lang="ru-RU" sz="2800" b="1" dirty="0"/>
              <a:t>акция «Свеча Памяти» у обелиска Славы погибшим односельчанам в </a:t>
            </a:r>
            <a:r>
              <a:rPr lang="ru-RU" sz="2800" b="1" dirty="0" err="1" smtClean="0"/>
              <a:t>пос.ЛМС</a:t>
            </a:r>
            <a:r>
              <a:rPr lang="ru-RU" sz="2800" b="1" dirty="0" smtClean="0"/>
              <a:t> 9 мая и 22 июня в 22.00ч</a:t>
            </a:r>
            <a:endParaRPr lang="ru-RU" sz="2800" b="1" dirty="0"/>
          </a:p>
        </p:txBody>
      </p:sp>
      <p:pic>
        <p:nvPicPr>
          <p:cNvPr id="8194" name="Picture 2" descr="E:\фото к докладу\IMG_71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12976"/>
            <a:ext cx="48605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фото к докладу\IMG_71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334837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G_60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547103" cy="303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79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Оказание медицинской помощи ГБУЗ «Вороновская больница Департамента здравоохранения </a:t>
            </a:r>
            <a:r>
              <a:rPr lang="ru-RU" sz="3200" b="1" dirty="0" err="1" smtClean="0"/>
              <a:t>г.Москвы</a:t>
            </a:r>
            <a:endParaRPr lang="ru-RU" sz="3200" b="1" dirty="0"/>
          </a:p>
        </p:txBody>
      </p:sp>
      <p:pic>
        <p:nvPicPr>
          <p:cNvPr id="1026" name="Picture 2" descr="C:\Users\User\Desktop\ДОКЛАД\больница\IMG_65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41044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ДОКЛАД\больница\IMG_65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0848"/>
            <a:ext cx="4161348" cy="277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12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Досуг наших ветеранов. </a:t>
            </a:r>
            <a:endParaRPr lang="ru-RU" b="1" dirty="0"/>
          </a:p>
        </p:txBody>
      </p:sp>
      <p:pic>
        <p:nvPicPr>
          <p:cNvPr id="1026" name="Picture 2" descr="C:\Users\User\Desktop\ДОКЛАД\Балашова\IMG_65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40416" y="1487946"/>
            <a:ext cx="3551616" cy="2367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ОКЛАД\Балашова\IMG_65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4" r="6430"/>
          <a:stretch/>
        </p:blipFill>
        <p:spPr bwMode="auto">
          <a:xfrm rot="16200000">
            <a:off x="6709560" y="1651480"/>
            <a:ext cx="2210069" cy="1732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ДОКЛАД\Балашова\IMG_66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" r="8529"/>
          <a:stretch/>
        </p:blipFill>
        <p:spPr bwMode="auto">
          <a:xfrm>
            <a:off x="3059832" y="937120"/>
            <a:ext cx="3607173" cy="2809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ДОКЛАД\Балашова\IMG_658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" r="10414"/>
          <a:stretch/>
        </p:blipFill>
        <p:spPr bwMode="auto">
          <a:xfrm rot="16200000">
            <a:off x="2463803" y="4275301"/>
            <a:ext cx="2235201" cy="1729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Desktop\ДОКЛАД\Балашова\IMG_66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r="175"/>
          <a:stretch/>
        </p:blipFill>
        <p:spPr bwMode="auto">
          <a:xfrm>
            <a:off x="4719402" y="3815376"/>
            <a:ext cx="4185270" cy="2912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7325" y="4447626"/>
            <a:ext cx="22619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Балашова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Елизавета </a:t>
            </a:r>
          </a:p>
          <a:p>
            <a:pPr algn="ctr"/>
            <a:r>
              <a:rPr lang="ru-RU" sz="2800" b="1" dirty="0" smtClean="0"/>
              <a:t>Ивановна</a:t>
            </a: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38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User\Desktop\ДОКЛАД\Балашова\IMG_65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309828" cy="220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User\Desktop\ДОКЛАД\Балашова\IMG_65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2526" y="3588478"/>
            <a:ext cx="334837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User\Desktop\ДОКЛАД\Балашова\IMG_65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86" y="4005064"/>
            <a:ext cx="3730379" cy="248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ДОКЛАД\Балашова\IMG_65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17398"/>
            <a:ext cx="3384376" cy="225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ДОКЛАД\Балашова\IMG_66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27182" y="899139"/>
            <a:ext cx="3438061" cy="229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61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8229600" cy="1143000"/>
          </a:xfrm>
        </p:spPr>
        <p:txBody>
          <a:bodyPr/>
          <a:lstStyle/>
          <a:p>
            <a:r>
              <a:rPr lang="ru-RU" b="1" dirty="0" smtClean="0"/>
              <a:t>Спасибо за внимание</a:t>
            </a:r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08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 момента присоединения к Москве: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Произведена замена 5 газовых </a:t>
            </a:r>
          </a:p>
          <a:p>
            <a:pPr marL="0" indent="0">
              <a:buNone/>
            </a:pPr>
            <a:r>
              <a:rPr lang="ru-RU" dirty="0" smtClean="0"/>
              <a:t>плит в квартирах участников </a:t>
            </a:r>
            <a:r>
              <a:rPr lang="ru-RU" dirty="0" err="1" smtClean="0"/>
              <a:t>ВОв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за счет средств </a:t>
            </a:r>
            <a:r>
              <a:rPr lang="ru-RU" dirty="0" err="1" smtClean="0"/>
              <a:t>ТиНАО</a:t>
            </a:r>
            <a:r>
              <a:rPr lang="ru-RU" dirty="0" smtClean="0"/>
              <a:t> и 1 газовая </a:t>
            </a:r>
          </a:p>
          <a:p>
            <a:pPr marL="0" indent="0">
              <a:buNone/>
            </a:pPr>
            <a:r>
              <a:rPr lang="ru-RU" dirty="0" smtClean="0"/>
              <a:t>плита за счет средств </a:t>
            </a:r>
            <a:r>
              <a:rPr lang="ru-RU" dirty="0" err="1" smtClean="0"/>
              <a:t>п.Вороновское</a:t>
            </a:r>
            <a:endParaRPr lang="ru-RU" dirty="0" smtClean="0"/>
          </a:p>
          <a:p>
            <a:r>
              <a:rPr lang="ru-RU" dirty="0" smtClean="0"/>
              <a:t>Установлен 1 кондиционер в квартире  участника </a:t>
            </a:r>
            <a:r>
              <a:rPr lang="ru-RU" dirty="0" err="1" smtClean="0"/>
              <a:t>ВОв</a:t>
            </a:r>
            <a:r>
              <a:rPr lang="ru-RU" dirty="0" smtClean="0"/>
              <a:t>,</a:t>
            </a:r>
          </a:p>
          <a:p>
            <a:r>
              <a:rPr lang="ru-RU" dirty="0"/>
              <a:t>28 участников и инвалидов </a:t>
            </a:r>
            <a:r>
              <a:rPr lang="ru-RU" dirty="0" err="1" smtClean="0"/>
              <a:t>ВОв</a:t>
            </a:r>
            <a:r>
              <a:rPr lang="ru-RU" dirty="0" smtClean="0"/>
              <a:t> </a:t>
            </a:r>
            <a:r>
              <a:rPr lang="ru-RU" dirty="0"/>
              <a:t>обеспечены устройством «Тревожная кнопка»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3" descr="C:\Users\User\Pictures\R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552103" cy="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Pictures\R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06" y="4005064"/>
            <a:ext cx="552103" cy="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Pictures\R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79" y="5008427"/>
            <a:ext cx="552103" cy="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ОКЛАД\Балашова\IMG_65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80212" y="1571372"/>
            <a:ext cx="2808312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44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477030"/>
            <a:ext cx="9180512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В ГБУЗ «Вороновская больница Департамента здравоохранения </a:t>
            </a:r>
            <a:r>
              <a:rPr lang="ru-RU" sz="3600" b="1" dirty="0" err="1" smtClean="0"/>
              <a:t>г.Москвы</a:t>
            </a:r>
            <a:r>
              <a:rPr lang="ru-RU" sz="3600" b="1" dirty="0" smtClean="0"/>
              <a:t>»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86 человек осмотрены на дому специалистами разных направлений</a:t>
            </a:r>
          </a:p>
          <a:p>
            <a:r>
              <a:rPr lang="ru-RU" dirty="0" smtClean="0"/>
              <a:t>52 ветеранам оказаны патронажные услуги</a:t>
            </a:r>
          </a:p>
          <a:p>
            <a:r>
              <a:rPr lang="ru-RU" dirty="0" smtClean="0"/>
              <a:t>15 человек получили санаторно-курортное лечение</a:t>
            </a:r>
          </a:p>
          <a:p>
            <a:r>
              <a:rPr lang="ru-RU" dirty="0" smtClean="0"/>
              <a:t>903 рецепта выписаны для участников и инвалидов войны</a:t>
            </a:r>
          </a:p>
          <a:p>
            <a:r>
              <a:rPr lang="ru-RU" dirty="0" smtClean="0"/>
              <a:t>15 человек получили медицинскую помощь в стационаре</a:t>
            </a:r>
          </a:p>
          <a:p>
            <a:r>
              <a:rPr lang="ru-RU" dirty="0" smtClean="0"/>
              <a:t>10 человек воспользовались социальной услугой «Санаторий на дому»</a:t>
            </a:r>
          </a:p>
        </p:txBody>
      </p:sp>
      <p:pic>
        <p:nvPicPr>
          <p:cNvPr id="4" name="Picture 3" descr="C:\Users\User\Pictures\R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6" y="1628800"/>
            <a:ext cx="552103" cy="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Pictures\R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32" y="4149080"/>
            <a:ext cx="552103" cy="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Pictures\R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7" y="5067312"/>
            <a:ext cx="552103" cy="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Pictures\R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8" y="2969970"/>
            <a:ext cx="552103" cy="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Pictures\R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39" y="2416204"/>
            <a:ext cx="552103" cy="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6</a:t>
            </a:fld>
            <a:endParaRPr lang="ru-RU"/>
          </a:p>
        </p:txBody>
      </p:sp>
      <p:pic>
        <p:nvPicPr>
          <p:cNvPr id="10" name="Picture 3" descr="C:\Users\User\Pictures\R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8" y="3384838"/>
            <a:ext cx="552103" cy="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1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2204864"/>
            <a:ext cx="3096344" cy="223988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Лукьянов </a:t>
            </a:r>
            <a:br>
              <a:rPr lang="ru-RU" sz="3600" b="1" dirty="0" smtClean="0"/>
            </a:br>
            <a:r>
              <a:rPr lang="ru-RU" sz="3600" b="1" dirty="0" smtClean="0"/>
              <a:t>Владимир </a:t>
            </a:r>
            <a:br>
              <a:rPr lang="ru-RU" sz="3600" b="1" dirty="0" smtClean="0"/>
            </a:br>
            <a:r>
              <a:rPr lang="ru-RU" sz="3600" b="1" dirty="0" smtClean="0"/>
              <a:t>Филиппович</a:t>
            </a:r>
            <a:endParaRPr lang="ru-RU" sz="36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7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0" r="27487" b="31895"/>
          <a:stretch/>
        </p:blipFill>
        <p:spPr bwMode="auto">
          <a:xfrm>
            <a:off x="899592" y="1530239"/>
            <a:ext cx="3070321" cy="4095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39552" y="4046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Житель блокадного Ленинграда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681601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Патриотическая работа совместно с ГБОУ СОШ № 2073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Уход за памятниками на территории поселения;</a:t>
            </a:r>
          </a:p>
          <a:p>
            <a:r>
              <a:rPr lang="ru-RU" sz="2800" dirty="0" smtClean="0"/>
              <a:t>Встреча с участниками и ветеранами </a:t>
            </a:r>
            <a:r>
              <a:rPr lang="ru-RU" sz="2800" dirty="0" err="1" smtClean="0"/>
              <a:t>ВОв</a:t>
            </a:r>
            <a:r>
              <a:rPr lang="ru-RU" sz="2800" dirty="0" smtClean="0"/>
              <a:t>;</a:t>
            </a:r>
          </a:p>
          <a:p>
            <a:r>
              <a:rPr lang="ru-RU" sz="2800" dirty="0" smtClean="0"/>
              <a:t>«Уроки мужества»</a:t>
            </a:r>
          </a:p>
          <a:p>
            <a:r>
              <a:rPr lang="ru-RU" sz="2800" dirty="0" smtClean="0"/>
              <a:t>Экскурсии и круглые столы в школьном музее;</a:t>
            </a:r>
          </a:p>
          <a:p>
            <a:r>
              <a:rPr lang="ru-RU" sz="2800" dirty="0" smtClean="0"/>
              <a:t>Конкурсы и мероприятия патриотической направленности;</a:t>
            </a:r>
          </a:p>
          <a:p>
            <a:r>
              <a:rPr lang="ru-RU" sz="2800" dirty="0" smtClean="0"/>
              <a:t>Выставки работ учащихся;</a:t>
            </a:r>
          </a:p>
          <a:p>
            <a:r>
              <a:rPr lang="ru-RU" sz="2800" dirty="0" smtClean="0"/>
              <a:t>Участие в спартакиадах допризывной молодежи;</a:t>
            </a:r>
          </a:p>
          <a:p>
            <a:r>
              <a:rPr lang="ru-RU" sz="2800" dirty="0" smtClean="0"/>
              <a:t>Участие в вахте памяти на </a:t>
            </a:r>
            <a:r>
              <a:rPr lang="ru-RU" sz="2800" dirty="0" err="1" smtClean="0"/>
              <a:t>Нарском</a:t>
            </a:r>
            <a:r>
              <a:rPr lang="ru-RU" sz="2800" dirty="0" smtClean="0"/>
              <a:t> рубеже.</a:t>
            </a:r>
          </a:p>
          <a:p>
            <a:endParaRPr lang="ru-RU" sz="2800" dirty="0"/>
          </a:p>
        </p:txBody>
      </p:sp>
      <p:pic>
        <p:nvPicPr>
          <p:cNvPr id="4" name="Picture 3" descr="C:\Users\User\Pictures\R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552103" cy="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Pictures\R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013176"/>
            <a:ext cx="552103" cy="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Pictures\R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62" y="5661248"/>
            <a:ext cx="552103" cy="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Pictures\R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06" y="4488240"/>
            <a:ext cx="552103" cy="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Pictures\R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552103" cy="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Pictures\R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61" y="3070460"/>
            <a:ext cx="552103" cy="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er\Pictures\R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06" y="3645024"/>
            <a:ext cx="552103" cy="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User\Pictures\R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552103" cy="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User\Pictures\R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2" y="2056655"/>
            <a:ext cx="552103" cy="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25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217024" cy="1143000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Экспонаты музея ГБОУ СОШ № 2073</a:t>
            </a:r>
            <a:endParaRPr lang="ru-RU" sz="4000" b="1" dirty="0"/>
          </a:p>
        </p:txBody>
      </p:sp>
      <p:pic>
        <p:nvPicPr>
          <p:cNvPr id="4" name="Picture 7" descr="C:\Users\User\Desktop\ДОКЛАД\фото Григорьян\школьный  музей\DSC08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89040"/>
            <a:ext cx="3408512" cy="25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User\Desktop\ДОКЛАД\фото Григорьян\школьный  музей\DSC085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278" y="980728"/>
            <a:ext cx="3500228" cy="262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:\Users\User\Desktop\ДОКЛАД\фото Григорьян\школьный  музей\DSC085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7" y="964585"/>
            <a:ext cx="3543273" cy="265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ДОКЛАД\фото Григорьян\школьный  музей\DSC085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241" y="3789040"/>
            <a:ext cx="3372302" cy="252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4C3F-F163-4FE2-8B02-1DD285D732A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43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694</Words>
  <Application>Microsoft Office PowerPoint</Application>
  <PresentationFormat>Экран (4:3)</PresentationFormat>
  <Paragraphs>140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Презентация PowerPoint</vt:lpstr>
      <vt:lpstr>На территории поселения Вороновское проживает:</vt:lpstr>
      <vt:lpstr>Совет ветеранов поселения Вороновское</vt:lpstr>
      <vt:lpstr>Презентация PowerPoint</vt:lpstr>
      <vt:lpstr>С момента присоединения к Москве:</vt:lpstr>
      <vt:lpstr>В ГБУЗ «Вороновская больница Департамента здравоохранения г.Москвы»</vt:lpstr>
      <vt:lpstr>Лукьянов  Владимир  Филиппович</vt:lpstr>
      <vt:lpstr>Патриотическая работа совместно с ГБОУ СОШ № 2073</vt:lpstr>
      <vt:lpstr>Экспонаты музея ГБОУ СОШ № 2073</vt:lpstr>
      <vt:lpstr>Презентация PowerPoint</vt:lpstr>
      <vt:lpstr>Поисковая работа ВПО  «Вороновский рубеж»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Связь с родственниками погибших воинов в годы войны и захороненных в братских могилах на территории Вороново</vt:lpstr>
      <vt:lpstr>Презентация PowerPoint</vt:lpstr>
      <vt:lpstr>Презентация PowerPoint</vt:lpstr>
      <vt:lpstr>«Уроки мужества»</vt:lpstr>
      <vt:lpstr>18 декабря - Встреча  с очевидцами событий Великой Отечественной войны на территории поселения Вороновское. </vt:lpstr>
      <vt:lpstr>Конкурс военной песни  «Живи и пой, моя земля!»  5-11 классы</vt:lpstr>
      <vt:lpstr>Смотр строя и песни 8-9 классы </vt:lpstr>
      <vt:lpstr>Окружные соревнования  среди школьных команд ТиНАО «Знай ОБЖ, будь Героем!» -    3 место </vt:lpstr>
      <vt:lpstr>Классные часы в краеведческом музее ГБОУ СОШ № 2073</vt:lpstr>
      <vt:lpstr>25 лет военно- поисковому  отряду «ПАМЯТЬ». Награждение бойцов  ВПО «Вороновский рубеж! </vt:lpstr>
      <vt:lpstr>Презентация PowerPoint</vt:lpstr>
      <vt:lpstr>Презентация PowerPoint</vt:lpstr>
      <vt:lpstr>Презентация PowerPoint</vt:lpstr>
      <vt:lpstr>Вахта памяти. Мемориал 93 Восточно-сибирской  стрелковой дивизии в д.Юдановка</vt:lpstr>
      <vt:lpstr>Вахта памяти.  Мемориальный комплекс «Кузовлево»</vt:lpstr>
      <vt:lpstr>Молодежный Совет п.Вороновское</vt:lpstr>
      <vt:lpstr>Участие в параде на Красной площади 7 ноября 2013 г, посвященный 72-й годовщине битвы под Москвой.  Ученики ГБОУ СОШ № 2073</vt:lpstr>
      <vt:lpstr>Презентация PowerPoint</vt:lpstr>
      <vt:lpstr>Памятники на территории поселения Вороновское </vt:lpstr>
      <vt:lpstr>Ежегодно 9 мая митинг – реквием  «Никто не забыт, ничто не забыто»</vt:lpstr>
      <vt:lpstr>Презентация PowerPoint</vt:lpstr>
      <vt:lpstr>Презентация PowerPoint</vt:lpstr>
      <vt:lpstr>Презентация PowerPoint</vt:lpstr>
      <vt:lpstr>22 июня 2013 года д.Щитово, названо имя, погибшего воина-красноармейца Косолапкина Федора Степановича </vt:lpstr>
      <vt:lpstr>Ежегодная акция «Свеча Памяти» у обелиска Славы погибшим односельчанам в пос.ЛМС 9 мая и 22 июня в 22.00ч</vt:lpstr>
      <vt:lpstr>Оказание медицинской помощи ГБУЗ «Вороновская больница Департамента здравоохранения г.Москвы</vt:lpstr>
      <vt:lpstr>Досуг наших ветеранов. </vt:lpstr>
      <vt:lpstr>Презентация PowerPoint</vt:lpstr>
      <vt:lpstr>Спасибо за внимание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77</cp:revision>
  <dcterms:created xsi:type="dcterms:W3CDTF">2014-05-20T08:57:54Z</dcterms:created>
  <dcterms:modified xsi:type="dcterms:W3CDTF">2014-06-02T10:03:50Z</dcterms:modified>
</cp:coreProperties>
</file>