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224"/>
    <a:srgbClr val="382C20"/>
    <a:srgbClr val="251D15"/>
    <a:srgbClr val="271203"/>
    <a:srgbClr val="16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1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4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0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7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5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5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0D7B-D0A2-422E-B3C4-9ACBAE4C449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8B7F-B7C6-46A8-9397-6601F5FE0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1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64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2017-03-21T11:37:34Z</dcterms:created>
  <dcterms:modified xsi:type="dcterms:W3CDTF">2017-03-21T11:54:23Z</dcterms:modified>
</cp:coreProperties>
</file>