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9" r:id="rId4"/>
    <p:sldId id="258" r:id="rId5"/>
    <p:sldId id="257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6"/>
  </p:normalViewPr>
  <p:slideViewPr>
    <p:cSldViewPr>
      <p:cViewPr varScale="1">
        <p:scale>
          <a:sx n="59" d="100"/>
          <a:sy n="59" d="100"/>
        </p:scale>
        <p:origin x="78" y="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260649"/>
            <a:ext cx="7203366" cy="864095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Всемирный день чистых рук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15 октября 2022 года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26458" y="2730170"/>
            <a:ext cx="2866618" cy="85583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«Школа № 2120»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26458" y="1974080"/>
            <a:ext cx="2866618" cy="5250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12.10.22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95576" y="3719099"/>
            <a:ext cx="2863150" cy="5383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Классы </a:t>
            </a:r>
            <a:r>
              <a:rPr lang="ru-RU" sz="1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«А» 3 «В»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«В»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«З»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64186" y="1361885"/>
            <a:ext cx="2828890" cy="5223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ТиНАО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95576" y="4437112"/>
            <a:ext cx="2863150" cy="6062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itchFamily="18" charset="0"/>
              </a:rPr>
              <a:t>Открытый урок с демонстрацией презентации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D45471-24E8-874D-9EFB-6DB253359C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12" r="27297" b="5900"/>
          <a:stretch/>
        </p:blipFill>
        <p:spPr>
          <a:xfrm>
            <a:off x="6244988" y="3602342"/>
            <a:ext cx="2671760" cy="25756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5910B3-3F98-FC44-95B4-B325E13BA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556" y="1272079"/>
            <a:ext cx="3948298" cy="221598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9C3AE84-F3B0-0441-A13C-79FBD726E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878" y="3602342"/>
            <a:ext cx="1886246" cy="251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89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260649"/>
            <a:ext cx="7203366" cy="864095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Всемирный день чистых рук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15 октября 2022 года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26458" y="2730170"/>
            <a:ext cx="2866618" cy="85583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itchFamily="18" charset="0"/>
              </a:rPr>
              <a:t>ГБОУ «Школа № 547»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26458" y="1974080"/>
            <a:ext cx="2866618" cy="5250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12.10.22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95576" y="3719099"/>
            <a:ext cx="2863150" cy="5383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 2 «А» (+ онлайн-трансляция на 250 детей)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12706" y="1281970"/>
            <a:ext cx="2828890" cy="5223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ТиНАО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C2D8554D-201E-1F8A-14FD-291D7276A81E}"/>
              </a:ext>
            </a:extLst>
          </p:cNvPr>
          <p:cNvSpPr/>
          <p:nvPr/>
        </p:nvSpPr>
        <p:spPr>
          <a:xfrm>
            <a:off x="372489" y="4502807"/>
            <a:ext cx="2863150" cy="6062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Открытый урок с демонстрацией презентации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661B1E-9F94-9949-89FF-61800353D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81970"/>
            <a:ext cx="3459140" cy="259435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A23E1A7-84C0-074F-BD37-BA0C05902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441" y="3995062"/>
            <a:ext cx="3073249" cy="230493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39FDF10-B451-A64D-A04B-2D46365CD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375963" y="4286810"/>
            <a:ext cx="2388234" cy="179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38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260649"/>
            <a:ext cx="7203366" cy="864095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Всемирный день чистых рук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15 октября 2022 года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26458" y="2730170"/>
            <a:ext cx="2866618" cy="85583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itchFamily="18" charset="0"/>
              </a:rPr>
              <a:t>ГБОУ «Школа № 1392»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26458" y="1974080"/>
            <a:ext cx="2866618" cy="5250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12.10.22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95576" y="3719099"/>
            <a:ext cx="2863150" cy="5383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 5 «А»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12706" y="1281970"/>
            <a:ext cx="2828890" cy="5223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ТиНАО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BD61CFFC-7A48-B445-D63E-C7DB26198783}"/>
              </a:ext>
            </a:extLst>
          </p:cNvPr>
          <p:cNvSpPr/>
          <p:nvPr/>
        </p:nvSpPr>
        <p:spPr>
          <a:xfrm>
            <a:off x="395576" y="4437112"/>
            <a:ext cx="2863150" cy="6062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itchFamily="18" charset="0"/>
              </a:rPr>
              <a:t>Открытый урок с демонстрацией презентации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DC6F09-83CD-0847-A994-C233FAC99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917" y="1543155"/>
            <a:ext cx="3136674" cy="41778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A9D195-6E0C-1C45-A7B3-3DBB7302D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7432" y="1304091"/>
            <a:ext cx="2015239" cy="268419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9AC6882-8F91-BD4C-ACF1-B2ECC0057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7432" y="3988281"/>
            <a:ext cx="2015240" cy="268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77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260649"/>
            <a:ext cx="7203366" cy="864095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Всемирный день чистых рук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15 октября 2022 года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26458" y="2730170"/>
            <a:ext cx="2866618" cy="85583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«Школа № 338»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26458" y="1974080"/>
            <a:ext cx="2866618" cy="5250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12.10.22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95576" y="3719099"/>
            <a:ext cx="2863150" cy="5383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 4 «А»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12706" y="1281970"/>
            <a:ext cx="2828890" cy="5223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ТиНАО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61D86DA4-8EE7-AEDC-F6AC-1D7F4849831F}"/>
              </a:ext>
            </a:extLst>
          </p:cNvPr>
          <p:cNvSpPr/>
          <p:nvPr/>
        </p:nvSpPr>
        <p:spPr>
          <a:xfrm>
            <a:off x="395576" y="4437112"/>
            <a:ext cx="2863150" cy="6062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itchFamily="18" charset="0"/>
              </a:rPr>
              <a:t>Открытый урок с демонстрацией презентации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7B3B0E-0CC4-4141-9F3C-118D37F56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9682" y="985719"/>
            <a:ext cx="3254318" cy="244328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6AD5CAD-7E63-8E42-A2C3-88FBB7A9B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123" y="2624459"/>
            <a:ext cx="3101630" cy="23286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AEF30EA-54DE-2D4E-92CB-1D5EB6446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484" y="4437112"/>
            <a:ext cx="2996713" cy="224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83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260649"/>
            <a:ext cx="7203366" cy="864095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Всемирный день чистых рук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15 октября 2022 года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26458" y="2730170"/>
            <a:ext cx="2866618" cy="85583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itchFamily="18" charset="0"/>
              </a:rPr>
              <a:t>ГБОУ «Школа № 2070»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26458" y="1974080"/>
            <a:ext cx="2866618" cy="5250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12.10.22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95576" y="3719099"/>
            <a:ext cx="2863150" cy="5383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 2 «А»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12706" y="1281970"/>
            <a:ext cx="2828890" cy="5223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ТиНАО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258EC672-8C6A-3713-24E1-3F544BB26667}"/>
              </a:ext>
            </a:extLst>
          </p:cNvPr>
          <p:cNvSpPr/>
          <p:nvPr/>
        </p:nvSpPr>
        <p:spPr>
          <a:xfrm>
            <a:off x="378446" y="4413931"/>
            <a:ext cx="2863150" cy="6062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itchFamily="18" charset="0"/>
              </a:rPr>
              <a:t>Открытый урок с демонстрацией презентации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5A23B7-4F62-564F-A9F2-067F63F9B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934" y="1278039"/>
            <a:ext cx="3067065" cy="230269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B30AEC9-008B-D647-A816-BAE9354FD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35" y="4294656"/>
            <a:ext cx="3067065" cy="230269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BC18A71-D8E1-4E44-B606-1276862AB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4008" y="2552588"/>
            <a:ext cx="3291048" cy="247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687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128</Words>
  <Application>Microsoft Office PowerPoint</Application>
  <PresentationFormat>Экран (4:3)</PresentationFormat>
  <Paragraphs>31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Calibri</vt:lpstr>
      <vt:lpstr>Times New Roman</vt:lpstr>
      <vt:lpstr>Тема Office</vt:lpstr>
      <vt:lpstr>Всемирный день чистых рук 15 октября 2022 года</vt:lpstr>
      <vt:lpstr>Всемирный день чистых рук 15 октября 2022 года</vt:lpstr>
      <vt:lpstr>Всемирный день чистых рук 15 октября 2022 года</vt:lpstr>
      <vt:lpstr>Всемирный день чистых рук 15 октября 2022 года</vt:lpstr>
      <vt:lpstr>Всемирный день чистых рук 15 октября 2022 года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Выборы в Советы депутатов муниципальных образований города Москвы  с 09.09.2022 по 11.09.2022 года</dc:title>
  <dc:creator>Рябенко Татьяна Петровна</dc:creator>
  <cp:lastModifiedBy>Струшкова Елена Борисовна</cp:lastModifiedBy>
  <cp:revision>10</cp:revision>
  <cp:lastPrinted>2022-10-04T12:40:46Z</cp:lastPrinted>
  <dcterms:created xsi:type="dcterms:W3CDTF">2022-08-26T14:28:17Z</dcterms:created>
  <dcterms:modified xsi:type="dcterms:W3CDTF">2022-10-18T05:59:28Z</dcterms:modified>
</cp:coreProperties>
</file>